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9" r:id="rId4"/>
    <p:sldMasterId id="2147483680" r:id="rId5"/>
    <p:sldMasterId id="214748368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y="5143500" cx="9144000"/>
  <p:notesSz cx="6858000" cy="9144000"/>
  <p:embeddedFontLst>
    <p:embeddedFont>
      <p:font typeface="Proxima Nova"/>
      <p:regular r:id="rId30"/>
      <p:bold r:id="rId31"/>
      <p:italic r:id="rId32"/>
      <p:boldItalic r:id="rId33"/>
    </p:embeddedFont>
    <p:embeddedFont>
      <p:font typeface="Roboto"/>
      <p:regular r:id="rId34"/>
      <p:bold r:id="rId35"/>
      <p:italic r:id="rId36"/>
      <p:boldItalic r:id="rId37"/>
    </p:embeddedFont>
    <p:embeddedFont>
      <p:font typeface="Montserrat"/>
      <p:regular r:id="rId38"/>
      <p:bold r:id="rId39"/>
      <p:italic r:id="rId40"/>
      <p:boldItalic r:id="rId41"/>
    </p:embeddedFont>
    <p:embeddedFont>
      <p:font typeface="Roboto Condensed"/>
      <p:regular r:id="rId42"/>
      <p:bold r:id="rId43"/>
      <p:italic r:id="rId44"/>
      <p:boldItalic r:id="rId45"/>
    </p:embeddedFont>
    <p:embeddedFont>
      <p:font typeface="Roboto Condensed Light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42" Type="http://schemas.openxmlformats.org/officeDocument/2006/relationships/font" Target="fonts/RobotoCondensed-regular.fntdata"/><Relationship Id="rId41" Type="http://schemas.openxmlformats.org/officeDocument/2006/relationships/font" Target="fonts/Montserrat-boldItalic.fntdata"/><Relationship Id="rId44" Type="http://schemas.openxmlformats.org/officeDocument/2006/relationships/font" Target="fonts/RobotoCondensed-italic.fntdata"/><Relationship Id="rId43" Type="http://schemas.openxmlformats.org/officeDocument/2006/relationships/font" Target="fonts/RobotoCondensed-bold.fntdata"/><Relationship Id="rId46" Type="http://schemas.openxmlformats.org/officeDocument/2006/relationships/font" Target="fonts/RobotoCondensedLight-regular.fntdata"/><Relationship Id="rId45" Type="http://schemas.openxmlformats.org/officeDocument/2006/relationships/font" Target="fonts/RobotoCondensed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RobotoCondensedLight-italic.fntdata"/><Relationship Id="rId47" Type="http://schemas.openxmlformats.org/officeDocument/2006/relationships/font" Target="fonts/RobotoCondensedLight-bold.fntdata"/><Relationship Id="rId49" Type="http://schemas.openxmlformats.org/officeDocument/2006/relationships/font" Target="fonts/RobotoCondensedLight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ProximaNova-bold.fntdata"/><Relationship Id="rId30" Type="http://schemas.openxmlformats.org/officeDocument/2006/relationships/font" Target="fonts/ProximaNova-regular.fntdata"/><Relationship Id="rId33" Type="http://schemas.openxmlformats.org/officeDocument/2006/relationships/font" Target="fonts/ProximaNova-boldItalic.fntdata"/><Relationship Id="rId32" Type="http://schemas.openxmlformats.org/officeDocument/2006/relationships/font" Target="fonts/ProximaNova-italic.fntdata"/><Relationship Id="rId35" Type="http://schemas.openxmlformats.org/officeDocument/2006/relationships/font" Target="fonts/Roboto-bold.fntdata"/><Relationship Id="rId34" Type="http://schemas.openxmlformats.org/officeDocument/2006/relationships/font" Target="fonts/Roboto-regular.fntdata"/><Relationship Id="rId37" Type="http://schemas.openxmlformats.org/officeDocument/2006/relationships/font" Target="fonts/Roboto-boldItalic.fntdata"/><Relationship Id="rId36" Type="http://schemas.openxmlformats.org/officeDocument/2006/relationships/font" Target="fonts/Roboto-italic.fntdata"/><Relationship Id="rId39" Type="http://schemas.openxmlformats.org/officeDocument/2006/relationships/font" Target="fonts/Montserrat-bold.fntdata"/><Relationship Id="rId38" Type="http://schemas.openxmlformats.org/officeDocument/2006/relationships/font" Target="fonts/Montserrat-regular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internetingishard.com/html-and-css/semantic-html" TargetMode="External"/><Relationship Id="rId3" Type="http://schemas.openxmlformats.org/officeDocument/2006/relationships/hyperlink" Target="https://a11yproject.com/" TargetMode="External"/><Relationship Id="rId4" Type="http://schemas.openxmlformats.org/officeDocument/2006/relationships/hyperlink" Target="https://developer.mozilla.org/en-US/docs/Web/Accessibility/ARIA" TargetMode="External"/><Relationship Id="rId5" Type="http://schemas.openxmlformats.org/officeDocument/2006/relationships/hyperlink" Target="https://meet.google.com/linkredirect?authuser=0&amp;dest=https%3A%2F%2Fhtmlreference.io%2F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internetingishard.com/html-and-css/semantic-html" TargetMode="External"/><Relationship Id="rId3" Type="http://schemas.openxmlformats.org/officeDocument/2006/relationships/hyperlink" Target="https://a11yproject.com/" TargetMode="External"/><Relationship Id="rId4" Type="http://schemas.openxmlformats.org/officeDocument/2006/relationships/hyperlink" Target="https://developer.mozilla.org/en-US/docs/Web/Accessibility/ARIA" TargetMode="External"/><Relationship Id="rId5" Type="http://schemas.openxmlformats.org/officeDocument/2006/relationships/hyperlink" Target="https://meet.google.com/linkredirect?authuser=0&amp;dest=https%3A%2F%2Fhtmlreference.io%2F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internetingishard.com/html-and-css/semantic-html" TargetMode="External"/><Relationship Id="rId3" Type="http://schemas.openxmlformats.org/officeDocument/2006/relationships/hyperlink" Target="https://a11yproject.com/" TargetMode="External"/><Relationship Id="rId4" Type="http://schemas.openxmlformats.org/officeDocument/2006/relationships/hyperlink" Target="https://developer.mozilla.org/en-US/docs/Web/Accessibility/ARIA" TargetMode="External"/><Relationship Id="rId5" Type="http://schemas.openxmlformats.org/officeDocument/2006/relationships/hyperlink" Target="https://meet.google.com/linkredirect?authuser=0&amp;dest=https%3A%2F%2Fhtmlreference.io%2F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internetingishard.com/html-and-css/semantic-html" TargetMode="External"/><Relationship Id="rId3" Type="http://schemas.openxmlformats.org/officeDocument/2006/relationships/hyperlink" Target="https://a11yproject.com/" TargetMode="External"/><Relationship Id="rId4" Type="http://schemas.openxmlformats.org/officeDocument/2006/relationships/hyperlink" Target="https://developer.mozilla.org/en-US/docs/Web/Accessibility/ARIA" TargetMode="External"/><Relationship Id="rId5" Type="http://schemas.openxmlformats.org/officeDocument/2006/relationships/hyperlink" Target="https://meet.google.com/linkredirect?authuser=0&amp;dest=https%3A%2F%2Fhtmlreference.io%2F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internetingishard.com/html-and-css/semantic-html" TargetMode="External"/><Relationship Id="rId3" Type="http://schemas.openxmlformats.org/officeDocument/2006/relationships/hyperlink" Target="https://a11yproject.com/" TargetMode="External"/><Relationship Id="rId4" Type="http://schemas.openxmlformats.org/officeDocument/2006/relationships/hyperlink" Target="https://developer.mozilla.org/en-US/docs/Web/Accessibility/ARIA" TargetMode="External"/><Relationship Id="rId5" Type="http://schemas.openxmlformats.org/officeDocument/2006/relationships/hyperlink" Target="https://meet.google.com/linkredirect?authuser=0&amp;dest=https%3A%2F%2Fhtmlreference.io%2F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a6c9849e8_0_0:notes"/>
          <p:cNvSpPr txBox="1"/>
          <p:nvPr/>
        </p:nvSpPr>
        <p:spPr>
          <a:xfrm>
            <a:off x="3884612" y="8684927"/>
            <a:ext cx="29718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136" name="Google Shape;136;g3a6c9849e8_0_0:notes"/>
          <p:cNvSpPr/>
          <p:nvPr>
            <p:ph idx="2" type="sldImg"/>
          </p:nvPr>
        </p:nvSpPr>
        <p:spPr>
          <a:xfrm>
            <a:off x="331636" y="685487"/>
            <a:ext cx="619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7" name="Google Shape;137;g3a6c9849e8_0_0:notes"/>
          <p:cNvSpPr txBox="1"/>
          <p:nvPr>
            <p:ph idx="1" type="body"/>
          </p:nvPr>
        </p:nvSpPr>
        <p:spPr>
          <a:xfrm>
            <a:off x="685800" y="4344025"/>
            <a:ext cx="54864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a75e93c55_0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a75e93c5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Source: https://medium.freecodecamp.org/css-box-model-explained-by-living-in-a-boring-suburban-neighborhood-9a9e692773c1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a75e93c55_0_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a75e93c5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Source: https://medium.freecodecamp.org/css-box-model-explained-by-living-in-a-boring-suburban-neighborhood-9a9e692773c1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a75e93c55_0_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a75e93c55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Source: https://medium.freecodecamp.org/css-box-model-explained-by-living-in-a-boring-suburban-neighborhood-9a9e692773c1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a75e93c55_0_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a75e93c55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Source: https://medium.freecodecamp.org/css-box-model-explained-by-living-in-a-boring-suburban-neighborhood-9a9e692773c1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a75e93c55_0_1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a75e93c55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Source: https://medium.freecodecamp.org/css-box-model-explained-by-living-in-a-boring-suburban-neighborhood-9a9e692773c1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a75e93c55_0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a75e93c5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Source: https://medium.freecodecamp.org/css-box-model-explained-by-living-in-a-boring-suburban-neighborhood-9a9e692773c1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a75e93c55_0_2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a75e93c55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Source: https://medium.freecodecamp.org/css-box-model-explained-by-living-in-a-boring-suburban-neighborhood-9a9e692773c1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a75e93c55_0_1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a75e93c55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Source: https://medium.freecodecamp.org/css-box-model-explained-by-living-in-a-boring-suburban-neighborhood-9a9e692773c1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a75e93c55_0_2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a75e93c55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Source: https://medium.freecodecamp.org/css-box-model-explained-by-living-in-a-boring-suburban-neighborhood-9a9e692773c1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a75e93c55_0_2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a75e93c55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Source: https://medium.freecodecamp.org/css-box-model-explained-by-living-in-a-boring-suburban-neighborhood-9a9e692773c1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a6c9849e8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a6c9849e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a6c9849e8_0_3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a6c9849e8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a766e3346_6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a766e3346_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a6c9849e8_0_409:notes"/>
          <p:cNvSpPr txBox="1"/>
          <p:nvPr/>
        </p:nvSpPr>
        <p:spPr>
          <a:xfrm>
            <a:off x="3884612" y="8684927"/>
            <a:ext cx="29718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362" name="Google Shape;362;g3a6c9849e8_0_409:notes"/>
          <p:cNvSpPr/>
          <p:nvPr>
            <p:ph idx="2" type="sldImg"/>
          </p:nvPr>
        </p:nvSpPr>
        <p:spPr>
          <a:xfrm>
            <a:off x="331636" y="685487"/>
            <a:ext cx="619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3" name="Google Shape;363;g3a6c9849e8_0_409:notes"/>
          <p:cNvSpPr txBox="1"/>
          <p:nvPr>
            <p:ph idx="1" type="body"/>
          </p:nvPr>
        </p:nvSpPr>
        <p:spPr>
          <a:xfrm>
            <a:off x="685800" y="4344025"/>
            <a:ext cx="54864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a6c9849e8_0_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a6c9849e8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a6c9849e8_0_4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a6c9849e8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Source: </a:t>
            </a:r>
            <a:r>
              <a:rPr lang="en" sz="1200" u="sng">
                <a:solidFill>
                  <a:schemeClr val="hlink"/>
                </a:solidFill>
                <a:hlinkClick r:id="rId2"/>
              </a:rPr>
              <a:t>https://internetingishard.com/html-and-css/semantic-html</a:t>
            </a:r>
            <a:r>
              <a:rPr lang="en" sz="1200">
                <a:solidFill>
                  <a:schemeClr val="dk1"/>
                </a:solidFill>
              </a:rPr>
              <a:t>,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https://a11yproject.com/</a:t>
            </a:r>
            <a:r>
              <a:rPr lang="en" sz="1200">
                <a:solidFill>
                  <a:schemeClr val="dk1"/>
                </a:solidFill>
              </a:rPr>
              <a:t>,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https://developer.mozilla.org/en-US/docs/Web/Accessibility/ARIA</a:t>
            </a:r>
            <a:r>
              <a:rPr lang="en" sz="1200">
                <a:solidFill>
                  <a:schemeClr val="dk1"/>
                </a:solidFill>
              </a:rPr>
              <a:t>, </a:t>
            </a:r>
            <a:r>
              <a:rPr lang="en" sz="1200" u="sng">
                <a:solidFill>
                  <a:schemeClr val="hlink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  <a:hlinkClick r:id="rId5"/>
              </a:rPr>
              <a:t>https://htmlreference.io/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a7544430d_0_1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a7544430d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Source:</a:t>
            </a:r>
            <a:br>
              <a:rPr lang="en">
                <a:solidFill>
                  <a:schemeClr val="dk1"/>
                </a:solidFill>
              </a:rPr>
            </a:br>
            <a:r>
              <a:rPr lang="en" sz="1200" u="sng">
                <a:solidFill>
                  <a:schemeClr val="hlink"/>
                </a:solidFill>
                <a:hlinkClick r:id="rId2"/>
              </a:rPr>
              <a:t>https://internetingishard.com/html-and-css/semantic-html</a:t>
            </a:r>
            <a:r>
              <a:rPr lang="en" sz="1200">
                <a:solidFill>
                  <a:schemeClr val="dk1"/>
                </a:solidFill>
              </a:rPr>
              <a:t>,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https://a11yproject.com/</a:t>
            </a:r>
            <a:r>
              <a:rPr lang="en" sz="1200">
                <a:solidFill>
                  <a:schemeClr val="dk1"/>
                </a:solidFill>
              </a:rPr>
              <a:t>,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https://developer.mozilla.org/en-US/docs/Web/Accessibility/ARIA</a:t>
            </a:r>
            <a:r>
              <a:rPr lang="en" sz="1200">
                <a:solidFill>
                  <a:schemeClr val="dk1"/>
                </a:solidFill>
              </a:rPr>
              <a:t>, </a:t>
            </a:r>
            <a:r>
              <a:rPr lang="en" sz="1200" u="sng">
                <a:solidFill>
                  <a:schemeClr val="hlink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  <a:hlinkClick r:id="rId5"/>
              </a:rPr>
              <a:t>https://htmlreference.io/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a7544430d_0_1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a7544430d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Source: https://medium.freecodecamp.org/css-box-model-explained-by-living-in-a-boring-suburban-neighborhood-9a9e692773c1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a7544430d_0_1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a7544430d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hlinkClick r:id="rId2"/>
              </a:rPr>
              <a:t>https://internetingishard.com/html-and-css/semantic-html</a:t>
            </a:r>
            <a:r>
              <a:rPr lang="en" sz="1200">
                <a:solidFill>
                  <a:schemeClr val="dk1"/>
                </a:solidFill>
              </a:rPr>
              <a:t>,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https://a11yproject.com/</a:t>
            </a:r>
            <a:r>
              <a:rPr lang="en" sz="1200">
                <a:solidFill>
                  <a:schemeClr val="dk1"/>
                </a:solidFill>
              </a:rPr>
              <a:t>,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https://developer.mozilla.org/en-US/docs/Web/Accessibility/ARIA</a:t>
            </a:r>
            <a:r>
              <a:rPr lang="en" sz="1200">
                <a:solidFill>
                  <a:schemeClr val="dk1"/>
                </a:solidFill>
              </a:rPr>
              <a:t>, </a:t>
            </a:r>
            <a:r>
              <a:rPr lang="en" sz="1200" u="sng">
                <a:solidFill>
                  <a:schemeClr val="hlink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  <a:hlinkClick r:id="rId5"/>
              </a:rPr>
              <a:t>https://htmlreference.io/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a75e93c55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a75e93c5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hlinkClick r:id="rId2"/>
              </a:rPr>
              <a:t>https://internetingishard.com/html-and-css/semantic-html</a:t>
            </a:r>
            <a:r>
              <a:rPr lang="en" sz="1200">
                <a:solidFill>
                  <a:schemeClr val="dk1"/>
                </a:solidFill>
              </a:rPr>
              <a:t>,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https://a11yproject.com/</a:t>
            </a:r>
            <a:r>
              <a:rPr lang="en" sz="1200">
                <a:solidFill>
                  <a:schemeClr val="dk1"/>
                </a:solidFill>
              </a:rPr>
              <a:t>,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https://developer.mozilla.org/en-US/docs/Web/Accessibility/ARIA</a:t>
            </a:r>
            <a:r>
              <a:rPr lang="en" sz="1200">
                <a:solidFill>
                  <a:schemeClr val="dk1"/>
                </a:solidFill>
              </a:rPr>
              <a:t>, </a:t>
            </a:r>
            <a:r>
              <a:rPr lang="en" sz="1200" u="sng">
                <a:solidFill>
                  <a:schemeClr val="hlink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  <a:hlinkClick r:id="rId5"/>
              </a:rPr>
              <a:t>https://htmlreference.io/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a75e93c55_0_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a75e93c5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Source: </a:t>
            </a:r>
            <a:r>
              <a:rPr lang="en" sz="1200" u="sng">
                <a:solidFill>
                  <a:schemeClr val="hlink"/>
                </a:solidFill>
                <a:hlinkClick r:id="rId2"/>
              </a:rPr>
              <a:t>https://internetingishard.com/html-and-css/semantic-html</a:t>
            </a:r>
            <a:r>
              <a:rPr lang="en" sz="1200">
                <a:solidFill>
                  <a:schemeClr val="dk1"/>
                </a:solidFill>
              </a:rPr>
              <a:t>,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https://a11yproject.com/</a:t>
            </a:r>
            <a:r>
              <a:rPr lang="en" sz="1200">
                <a:solidFill>
                  <a:schemeClr val="dk1"/>
                </a:solidFill>
              </a:rPr>
              <a:t>,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https://developer.mozilla.org/en-US/docs/Web/Accessibility/ARIA</a:t>
            </a:r>
            <a:r>
              <a:rPr lang="en" sz="1200">
                <a:solidFill>
                  <a:schemeClr val="dk1"/>
                </a:solidFill>
              </a:rPr>
              <a:t>, </a:t>
            </a:r>
            <a:r>
              <a:rPr lang="en" sz="1200" u="sng">
                <a:solidFill>
                  <a:schemeClr val="hlink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  <a:hlinkClick r:id="rId5"/>
              </a:rPr>
              <a:t>https://htmlreference.io/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685800" y="1583342"/>
            <a:ext cx="7772400" cy="1160100"/>
          </a:xfrm>
          <a:prstGeom prst="rect">
            <a:avLst/>
          </a:prstGeom>
        </p:spPr>
        <p:txBody>
          <a:bodyPr anchorCtr="0" anchor="b" bIns="83525" lIns="83525" spcFirstLastPara="1" rIns="83525" wrap="square" tIns="835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685800" y="2840053"/>
            <a:ext cx="7772400" cy="784500"/>
          </a:xfrm>
          <a:prstGeom prst="rect">
            <a:avLst/>
          </a:prstGeom>
        </p:spPr>
        <p:txBody>
          <a:bodyPr anchorCtr="0" anchor="t" bIns="83525" lIns="83525" spcFirstLastPara="1" rIns="83525" wrap="square" tIns="835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83525" lIns="83525" spcFirstLastPara="1" rIns="83525" wrap="square" tIns="835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58" name="Google Shape;58;p1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83525" lIns="83525" spcFirstLastPara="1" rIns="83525" wrap="square" tIns="83525">
            <a:noAutofit/>
          </a:bodyPr>
          <a:lstStyle>
            <a:lvl1pPr indent="-400050" lvl="0" marL="457200" rtl="0">
              <a:spcBef>
                <a:spcPts val="500"/>
              </a:spcBef>
              <a:spcAft>
                <a:spcPts val="0"/>
              </a:spcAft>
              <a:buSzPts val="2700"/>
              <a:buChar char="●"/>
              <a:defRPr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83525" lIns="83525" spcFirstLastPara="1" rIns="83525" wrap="square" tIns="835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1" type="body"/>
          </p:nvPr>
        </p:nvSpPr>
        <p:spPr>
          <a:xfrm>
            <a:off x="457200" y="1200150"/>
            <a:ext cx="3994800" cy="3725700"/>
          </a:xfrm>
          <a:prstGeom prst="rect">
            <a:avLst/>
          </a:prstGeom>
        </p:spPr>
        <p:txBody>
          <a:bodyPr anchorCtr="0" anchor="t" bIns="83525" lIns="83525" spcFirstLastPara="1" rIns="83525" wrap="square" tIns="83525">
            <a:noAutofit/>
          </a:bodyPr>
          <a:lstStyle>
            <a:lvl1pPr indent="-400050" lvl="0" marL="457200" rtl="0">
              <a:spcBef>
                <a:spcPts val="500"/>
              </a:spcBef>
              <a:spcAft>
                <a:spcPts val="0"/>
              </a:spcAft>
              <a:buSzPts val="2700"/>
              <a:buChar char="●"/>
              <a:defRPr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2" type="body"/>
          </p:nvPr>
        </p:nvSpPr>
        <p:spPr>
          <a:xfrm>
            <a:off x="4692273" y="1200150"/>
            <a:ext cx="3994800" cy="3725700"/>
          </a:xfrm>
          <a:prstGeom prst="rect">
            <a:avLst/>
          </a:prstGeom>
        </p:spPr>
        <p:txBody>
          <a:bodyPr anchorCtr="0" anchor="t" bIns="83525" lIns="83525" spcFirstLastPara="1" rIns="83525" wrap="square" tIns="83525">
            <a:noAutofit/>
          </a:bodyPr>
          <a:lstStyle>
            <a:lvl1pPr indent="-400050" lvl="0" marL="457200" rtl="0">
              <a:spcBef>
                <a:spcPts val="500"/>
              </a:spcBef>
              <a:spcAft>
                <a:spcPts val="0"/>
              </a:spcAft>
              <a:buSzPts val="2700"/>
              <a:buChar char="●"/>
              <a:defRPr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83525" lIns="83525" spcFirstLastPara="1" rIns="83525" wrap="square" tIns="835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83525" lIns="83525" spcFirstLastPara="1" rIns="83525" wrap="square" tIns="83525">
            <a:noAutofit/>
          </a:bodyPr>
          <a:lstStyle>
            <a:lvl1pPr indent="-228600" lvl="0" marL="457200" rtl="0" algn="ctr"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993989" y="285121"/>
            <a:ext cx="77133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525" lIns="83525" spcFirstLastPara="1" rIns="83525" wrap="square" tIns="835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marL="49530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marL="97790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marL="147320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marL="196850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" type="body"/>
          </p:nvPr>
        </p:nvSpPr>
        <p:spPr>
          <a:xfrm>
            <a:off x="993989" y="1101603"/>
            <a:ext cx="7713300" cy="3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83525" lIns="83525" spcFirstLastPara="1" rIns="83525" wrap="square" tIns="83525">
            <a:noAutofit/>
          </a:bodyPr>
          <a:lstStyle>
            <a:lvl1pPr indent="-400050" lvl="0" marL="457200" rtl="0" algn="l">
              <a:spcBef>
                <a:spcPts val="400"/>
              </a:spcBef>
              <a:spcAft>
                <a:spcPts val="0"/>
              </a:spcAft>
              <a:buClr>
                <a:srgbClr val="C6DD62"/>
              </a:buClr>
              <a:buSzPts val="2700"/>
              <a:buFont typeface="Arial"/>
              <a:buChar char="•"/>
              <a:defRPr/>
            </a:lvl1pPr>
            <a:lvl2pPr indent="-368300" lvl="1" marL="914400" rtl="0" algn="l">
              <a:spcBef>
                <a:spcPts val="300"/>
              </a:spcBef>
              <a:spcAft>
                <a:spcPts val="0"/>
              </a:spcAft>
              <a:buClr>
                <a:srgbClr val="C6DD62"/>
              </a:buClr>
              <a:buSzPts val="2200"/>
              <a:buFont typeface="Arial"/>
              <a:buChar char="–"/>
              <a:defRPr/>
            </a:lvl2pPr>
            <a:lvl3pPr indent="-368300" lvl="2" marL="1371600" rtl="0" algn="l">
              <a:spcBef>
                <a:spcPts val="300"/>
              </a:spcBef>
              <a:spcAft>
                <a:spcPts val="0"/>
              </a:spcAft>
              <a:buClr>
                <a:srgbClr val="C6DD62"/>
              </a:buClr>
              <a:buSzPts val="2200"/>
              <a:buFont typeface="Arial"/>
              <a:buChar char="•"/>
              <a:defRPr/>
            </a:lvl3pPr>
            <a:lvl4pPr indent="-330200" lvl="3" marL="1828800" rtl="0" algn="l">
              <a:spcBef>
                <a:spcPts val="3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–"/>
              <a:defRPr/>
            </a:lvl4pPr>
            <a:lvl5pPr indent="-330200" lvl="4" marL="2286000" rtl="0" algn="l">
              <a:spcBef>
                <a:spcPts val="2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»"/>
              <a:defRPr/>
            </a:lvl5pPr>
            <a:lvl6pPr indent="-330200" lvl="5" marL="2743200" rtl="0" algn="l">
              <a:spcBef>
                <a:spcPts val="2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»"/>
              <a:defRPr/>
            </a:lvl6pPr>
            <a:lvl7pPr indent="-330200" lvl="6" marL="3200400" rtl="0" algn="l">
              <a:spcBef>
                <a:spcPts val="2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»"/>
              <a:defRPr/>
            </a:lvl7pPr>
            <a:lvl8pPr indent="-330200" lvl="7" marL="3657600" rtl="0" algn="l">
              <a:spcBef>
                <a:spcPts val="2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»"/>
              <a:defRPr/>
            </a:lvl8pPr>
            <a:lvl9pPr indent="-330200" lvl="8" marL="4114800" rtl="0" algn="l">
              <a:spcBef>
                <a:spcPts val="2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3048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3048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30480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30480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30480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304800" lvl="5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304800" lvl="6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304800" lvl="7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304800" lvl="8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22"/>
          <p:cNvSpPr txBox="1"/>
          <p:nvPr>
            <p:ph idx="1" type="subTitle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1905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1905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1905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190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1905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905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905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90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905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4"/>
          <p:cNvSpPr txBox="1"/>
          <p:nvPr>
            <p:ph idx="1" type="body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9pPr>
          </a:lstStyle>
          <a:p/>
        </p:txBody>
      </p:sp>
      <p:sp>
        <p:nvSpPr>
          <p:cNvPr id="83" name="Google Shape;83;p24"/>
          <p:cNvSpPr txBox="1"/>
          <p:nvPr>
            <p:ph idx="2" type="body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6"/>
          <p:cNvSpPr txBox="1"/>
          <p:nvPr>
            <p:ph idx="1" type="body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175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175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175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175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175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175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JECT" type="obj">
  <p:cSld name="OBJEC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8"/>
          <p:cNvSpPr txBox="1"/>
          <p:nvPr>
            <p:ph type="title"/>
          </p:nvPr>
        </p:nvSpPr>
        <p:spPr>
          <a:xfrm>
            <a:off x="457200" y="69850"/>
            <a:ext cx="82296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1pPr>
            <a:lvl2pPr lvl="1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2pPr>
            <a:lvl3pPr lvl="2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3pPr>
            <a:lvl4pPr lvl="3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4pPr>
            <a:lvl5pPr lvl="4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5pPr>
            <a:lvl6pPr lvl="5" marL="4968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6pPr>
            <a:lvl7pPr lvl="6" marL="9540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7pPr>
            <a:lvl8pPr lvl="7" marL="14112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8pPr>
            <a:lvl9pPr lvl="8" marL="18684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" name="Google Shape;91;p28"/>
          <p:cNvSpPr txBox="1"/>
          <p:nvPr>
            <p:ph idx="1" type="body"/>
          </p:nvPr>
        </p:nvSpPr>
        <p:spPr>
          <a:xfrm>
            <a:off x="457200" y="1200150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</a:defRPr>
            </a:lvl1pPr>
            <a:lvl2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800">
                <a:solidFill>
                  <a:schemeClr val="dk1"/>
                </a:solidFill>
              </a:defRPr>
            </a:lvl2pPr>
            <a:lvl3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400">
                <a:solidFill>
                  <a:schemeClr val="dk1"/>
                </a:solidFill>
              </a:defRPr>
            </a:lvl3pPr>
            <a:lvl4pPr indent="-317500" lvl="3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6pPr>
            <a:lvl7pPr indent="-317500" lvl="6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7pPr>
            <a:lvl8pPr indent="-317500" lvl="7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8pPr>
            <a:lvl9pPr indent="-317500" lvl="8" marL="4114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" name="Google Shape;92;p28"/>
          <p:cNvSpPr txBox="1"/>
          <p:nvPr>
            <p:ph idx="12" type="sldNum"/>
          </p:nvPr>
        </p:nvSpPr>
        <p:spPr>
          <a:xfrm>
            <a:off x="7466013" y="4757737"/>
            <a:ext cx="3063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Title and Content">
  <p:cSld name="3_Title and Conten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9"/>
          <p:cNvSpPr/>
          <p:nvPr/>
        </p:nvSpPr>
        <p:spPr>
          <a:xfrm>
            <a:off x="251521" y="123479"/>
            <a:ext cx="8658900" cy="4680600"/>
          </a:xfrm>
          <a:prstGeom prst="roundRect">
            <a:avLst>
              <a:gd fmla="val 2078" name="adj"/>
            </a:avLst>
          </a:prstGeom>
          <a:solidFill>
            <a:schemeClr val="lt1">
              <a:alpha val="7569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9"/>
          <p:cNvSpPr txBox="1"/>
          <p:nvPr>
            <p:ph type="title"/>
          </p:nvPr>
        </p:nvSpPr>
        <p:spPr>
          <a:xfrm>
            <a:off x="395538" y="150782"/>
            <a:ext cx="69198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9"/>
          <p:cNvSpPr txBox="1"/>
          <p:nvPr>
            <p:ph idx="1" type="body"/>
          </p:nvPr>
        </p:nvSpPr>
        <p:spPr>
          <a:xfrm>
            <a:off x="405258" y="987574"/>
            <a:ext cx="8343300" cy="3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48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36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36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36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36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9"/>
          <p:cNvSpPr txBox="1"/>
          <p:nvPr>
            <p:ph idx="11" type="ftr"/>
          </p:nvPr>
        </p:nvSpPr>
        <p:spPr>
          <a:xfrm>
            <a:off x="3131840" y="4789886"/>
            <a:ext cx="28971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100750" lvl="1" marL="45635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99900" lvl="2" marL="9127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99053" lvl="3" marL="1369053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98206" lvl="4" marL="1825406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97356" lvl="5" marL="2281756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96508" lvl="6" marL="2738108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95660" lvl="7" marL="319446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94809" lvl="8" marL="3650809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29"/>
          <p:cNvSpPr/>
          <p:nvPr/>
        </p:nvSpPr>
        <p:spPr>
          <a:xfrm>
            <a:off x="0" y="4840003"/>
            <a:ext cx="9144000" cy="323700"/>
          </a:xfrm>
          <a:prstGeom prst="rect">
            <a:avLst/>
          </a:prstGeom>
          <a:solidFill>
            <a:srgbClr val="000000">
              <a:alpha val="30590"/>
            </a:srgbClr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84368" y="4891587"/>
            <a:ext cx="933224" cy="2061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29"/>
          <p:cNvGrpSpPr/>
          <p:nvPr/>
        </p:nvGrpSpPr>
        <p:grpSpPr>
          <a:xfrm>
            <a:off x="7541996" y="267495"/>
            <a:ext cx="1512300" cy="801775"/>
            <a:chOff x="7541996" y="267494"/>
            <a:chExt cx="1512300" cy="801775"/>
          </a:xfrm>
        </p:grpSpPr>
        <p:grpSp>
          <p:nvGrpSpPr>
            <p:cNvPr id="101" name="Google Shape;101;p29"/>
            <p:cNvGrpSpPr/>
            <p:nvPr/>
          </p:nvGrpSpPr>
          <p:grpSpPr>
            <a:xfrm>
              <a:off x="7541996" y="277181"/>
              <a:ext cx="1512300" cy="792088"/>
              <a:chOff x="7596202" y="267494"/>
              <a:chExt cx="1512300" cy="792088"/>
            </a:xfrm>
          </p:grpSpPr>
          <p:sp>
            <p:nvSpPr>
              <p:cNvPr id="102" name="Google Shape;102;p29"/>
              <p:cNvSpPr/>
              <p:nvPr/>
            </p:nvSpPr>
            <p:spPr>
              <a:xfrm flipH="1" rot="10800000">
                <a:off x="8964737" y="703482"/>
                <a:ext cx="143700" cy="356100"/>
              </a:xfrm>
              <a:prstGeom prst="rtTriangle">
                <a:avLst/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8CB3E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29"/>
              <p:cNvSpPr/>
              <p:nvPr/>
            </p:nvSpPr>
            <p:spPr>
              <a:xfrm flipH="1">
                <a:off x="7596202" y="267494"/>
                <a:ext cx="1512300" cy="436200"/>
              </a:xfrm>
              <a:prstGeom prst="snip1Rect">
                <a:avLst>
                  <a:gd fmla="val 16667" name="adj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8CB3E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04" name="Google Shape;104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16407" y="267494"/>
              <a:ext cx="1172481" cy="40234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2875" y="0"/>
            <a:ext cx="916198" cy="58159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0"/>
          <p:cNvSpPr txBox="1"/>
          <p:nvPr>
            <p:ph type="title"/>
          </p:nvPr>
        </p:nvSpPr>
        <p:spPr>
          <a:xfrm>
            <a:off x="456689" y="205970"/>
            <a:ext cx="82305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8100" lIns="78100" spcFirstLastPara="1" rIns="78100" wrap="square" tIns="781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L="39370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L="78740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L="116840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L="156210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30"/>
          <p:cNvSpPr txBox="1"/>
          <p:nvPr>
            <p:ph idx="10" type="dt"/>
          </p:nvPr>
        </p:nvSpPr>
        <p:spPr>
          <a:xfrm>
            <a:off x="456689" y="4767231"/>
            <a:ext cx="213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8100" lIns="78100" spcFirstLastPara="1" rIns="78100" wrap="square" tIns="781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838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244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663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082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501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908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32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30"/>
          <p:cNvSpPr txBox="1"/>
          <p:nvPr>
            <p:ph idx="11" type="ftr"/>
          </p:nvPr>
        </p:nvSpPr>
        <p:spPr>
          <a:xfrm>
            <a:off x="3123875" y="4767231"/>
            <a:ext cx="2896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8100" lIns="78100" spcFirstLastPara="1" rIns="78100" wrap="square" tIns="78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838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244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663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082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501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908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32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30"/>
          <p:cNvSpPr txBox="1"/>
          <p:nvPr>
            <p:ph idx="12" type="sldNum"/>
          </p:nvPr>
        </p:nvSpPr>
        <p:spPr>
          <a:xfrm>
            <a:off x="6552698" y="4767231"/>
            <a:ext cx="213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8100" lIns="78100" spcFirstLastPara="1" rIns="78100" wrap="square" tIns="781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-12700" lvl="1" marL="419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12700" lvl="2" marL="838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3" marL="1244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4" marL="1663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12700" lvl="5" marL="2082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12700" lvl="6" marL="2501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7" marL="2908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12700" lvl="8" marL="3327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Text, and Content" type="txAndObj">
  <p:cSld name="TEXT_AND_OBJEC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1"/>
          <p:cNvSpPr txBox="1"/>
          <p:nvPr>
            <p:ph type="title"/>
          </p:nvPr>
        </p:nvSpPr>
        <p:spPr>
          <a:xfrm>
            <a:off x="1150938" y="160735"/>
            <a:ext cx="7793100" cy="10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1"/>
          <p:cNvSpPr txBox="1"/>
          <p:nvPr>
            <p:ph idx="1" type="body"/>
          </p:nvPr>
        </p:nvSpPr>
        <p:spPr>
          <a:xfrm>
            <a:off x="1182688" y="1513285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1pPr>
            <a:lvl2pPr indent="-3175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–"/>
              <a:defRPr/>
            </a:lvl2pPr>
            <a:lvl3pPr indent="-3175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3pPr>
            <a:lvl4pPr indent="-3175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–"/>
              <a:defRPr/>
            </a:lvl4pPr>
            <a:lvl5pPr indent="-3175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»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6pPr>
            <a:lvl7pPr indent="-3175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7pPr>
            <a:lvl8pPr indent="-3175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8pPr>
            <a:lvl9pPr indent="-3175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9pPr>
          </a:lstStyle>
          <a:p/>
        </p:txBody>
      </p:sp>
      <p:sp>
        <p:nvSpPr>
          <p:cNvPr id="114" name="Google Shape;114;p31"/>
          <p:cNvSpPr txBox="1"/>
          <p:nvPr>
            <p:ph idx="2" type="body"/>
          </p:nvPr>
        </p:nvSpPr>
        <p:spPr>
          <a:xfrm>
            <a:off x="5145088" y="1513285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1pPr>
            <a:lvl2pPr indent="-3175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–"/>
              <a:defRPr/>
            </a:lvl2pPr>
            <a:lvl3pPr indent="-3175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3pPr>
            <a:lvl4pPr indent="-3175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–"/>
              <a:defRPr/>
            </a:lvl4pPr>
            <a:lvl5pPr indent="-3175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»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6pPr>
            <a:lvl7pPr indent="-3175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7pPr>
            <a:lvl8pPr indent="-3175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8pPr>
            <a:lvl9pPr indent="-3175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Only">
  <p:cSld name="1_Title 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2"/>
          <p:cNvSpPr txBox="1"/>
          <p:nvPr>
            <p:ph type="title"/>
          </p:nvPr>
        </p:nvSpPr>
        <p:spPr>
          <a:xfrm>
            <a:off x="1145745" y="10916"/>
            <a:ext cx="79983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" name="Google Shape;118;p3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" name="Google Shape;119;p3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buNone/>
              <a:defRPr/>
            </a:lvl1pPr>
            <a:lvl2pPr indent="0" lvl="1" marL="0" marR="0" rtl="0" algn="l">
              <a:buNone/>
              <a:defRPr/>
            </a:lvl2pPr>
            <a:lvl3pPr indent="0" lvl="2" marL="0" marR="0" rtl="0" algn="l">
              <a:buNone/>
              <a:defRPr/>
            </a:lvl3pPr>
            <a:lvl4pPr indent="0" lvl="3" marL="0" marR="0" rtl="0" algn="l">
              <a:buNone/>
              <a:defRPr/>
            </a:lvl4pPr>
            <a:lvl5pPr indent="0" lvl="4" marL="0" marR="0" rtl="0" algn="l">
              <a:buNone/>
              <a:defRPr/>
            </a:lvl5pPr>
            <a:lvl6pPr indent="0" lvl="5" marL="0" marR="0" rtl="0" algn="l">
              <a:buNone/>
              <a:defRPr/>
            </a:lvl6pPr>
            <a:lvl7pPr indent="0" lvl="6" marL="0" marR="0" rtl="0" algn="l">
              <a:buNone/>
              <a:defRPr/>
            </a:lvl7pPr>
            <a:lvl8pPr indent="0" lvl="7" marL="0" marR="0" rtl="0" algn="l">
              <a:buNone/>
              <a:defRPr/>
            </a:lvl8pPr>
            <a:lvl9pPr indent="0" lvl="8" marL="0" marR="0" rtl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Title and Content 1">
  <p:cSld name="3_Title and Content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3"/>
          <p:cNvSpPr/>
          <p:nvPr/>
        </p:nvSpPr>
        <p:spPr>
          <a:xfrm>
            <a:off x="251521" y="123479"/>
            <a:ext cx="8658900" cy="4680600"/>
          </a:xfrm>
          <a:prstGeom prst="roundRect">
            <a:avLst>
              <a:gd fmla="val 2078" name="adj"/>
            </a:avLst>
          </a:prstGeom>
          <a:solidFill>
            <a:schemeClr val="lt1">
              <a:alpha val="7569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3"/>
          <p:cNvSpPr txBox="1"/>
          <p:nvPr>
            <p:ph type="title"/>
          </p:nvPr>
        </p:nvSpPr>
        <p:spPr>
          <a:xfrm>
            <a:off x="395538" y="150782"/>
            <a:ext cx="69198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3"/>
          <p:cNvSpPr txBox="1"/>
          <p:nvPr>
            <p:ph idx="1" type="body"/>
          </p:nvPr>
        </p:nvSpPr>
        <p:spPr>
          <a:xfrm>
            <a:off x="405258" y="987574"/>
            <a:ext cx="8343300" cy="3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48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36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36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36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36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" name="Google Shape;124;p33"/>
          <p:cNvSpPr txBox="1"/>
          <p:nvPr>
            <p:ph idx="11" type="ftr"/>
          </p:nvPr>
        </p:nvSpPr>
        <p:spPr>
          <a:xfrm>
            <a:off x="3131840" y="4789886"/>
            <a:ext cx="28971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100750" lvl="1" marL="45635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99900" lvl="2" marL="9127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99053" lvl="3" marL="1369053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98206" lvl="4" marL="1825406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97356" lvl="5" marL="2281756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96508" lvl="6" marL="2738108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95660" lvl="7" marL="319446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94809" lvl="8" marL="3650809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" name="Google Shape;125;p33"/>
          <p:cNvSpPr/>
          <p:nvPr/>
        </p:nvSpPr>
        <p:spPr>
          <a:xfrm>
            <a:off x="0" y="4840003"/>
            <a:ext cx="9144000" cy="323700"/>
          </a:xfrm>
          <a:prstGeom prst="rect">
            <a:avLst/>
          </a:prstGeom>
          <a:solidFill>
            <a:srgbClr val="000000">
              <a:alpha val="30590"/>
            </a:srgbClr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33"/>
          <p:cNvSpPr/>
          <p:nvPr/>
        </p:nvSpPr>
        <p:spPr>
          <a:xfrm>
            <a:off x="7884368" y="4891587"/>
            <a:ext cx="933224" cy="206197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27" name="Google Shape;127;p33"/>
          <p:cNvGrpSpPr/>
          <p:nvPr/>
        </p:nvGrpSpPr>
        <p:grpSpPr>
          <a:xfrm>
            <a:off x="7541996" y="267495"/>
            <a:ext cx="1512300" cy="801775"/>
            <a:chOff x="7541996" y="267494"/>
            <a:chExt cx="1512300" cy="801775"/>
          </a:xfrm>
        </p:grpSpPr>
        <p:grpSp>
          <p:nvGrpSpPr>
            <p:cNvPr id="128" name="Google Shape;128;p33"/>
            <p:cNvGrpSpPr/>
            <p:nvPr/>
          </p:nvGrpSpPr>
          <p:grpSpPr>
            <a:xfrm>
              <a:off x="7541996" y="277181"/>
              <a:ext cx="1512300" cy="792088"/>
              <a:chOff x="7596202" y="267494"/>
              <a:chExt cx="1512300" cy="792088"/>
            </a:xfrm>
          </p:grpSpPr>
          <p:sp>
            <p:nvSpPr>
              <p:cNvPr id="129" name="Google Shape;129;p33"/>
              <p:cNvSpPr/>
              <p:nvPr/>
            </p:nvSpPr>
            <p:spPr>
              <a:xfrm flipH="1" rot="10800000">
                <a:off x="8964737" y="703482"/>
                <a:ext cx="143700" cy="356100"/>
              </a:xfrm>
              <a:prstGeom prst="rtTriangle">
                <a:avLst/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8CB3E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33"/>
              <p:cNvSpPr/>
              <p:nvPr/>
            </p:nvSpPr>
            <p:spPr>
              <a:xfrm flipH="1">
                <a:off x="7596202" y="267494"/>
                <a:ext cx="1512300" cy="436200"/>
              </a:xfrm>
              <a:prstGeom prst="snip1Rect">
                <a:avLst>
                  <a:gd fmla="val 16667" name="adj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8CB3E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1" name="Google Shape;131;p33"/>
            <p:cNvSpPr/>
            <p:nvPr/>
          </p:nvSpPr>
          <p:spPr>
            <a:xfrm>
              <a:off x="7616407" y="267494"/>
              <a:ext cx="1172481" cy="402340"/>
            </a:xfrm>
            <a:prstGeom prst="rect">
              <a:avLst/>
            </a:prstGeom>
            <a:noFill/>
            <a:ln>
              <a:noFill/>
            </a:ln>
          </p:spPr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N NAda">
  <p:cSld name="CUSTOM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709726"/>
            <a:ext cx="7406640" cy="3606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83525" lIns="83525" spcFirstLastPara="1" rIns="83525" wrap="square" tIns="835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83525" lIns="83525" spcFirstLastPara="1" rIns="83525" wrap="square" tIns="83525">
            <a:noAutofit/>
          </a:bodyPr>
          <a:lstStyle>
            <a:lvl1pPr indent="-400050" lvl="0" marL="4572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  <a:defRPr sz="2700">
                <a:solidFill>
                  <a:schemeClr val="dk1"/>
                </a:solidFill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  <a:defRPr sz="2200">
                <a:solidFill>
                  <a:schemeClr val="dk1"/>
                </a:solidFill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  <a:defRPr sz="2200">
                <a:solidFill>
                  <a:schemeClr val="dk1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</p:sldLayoutIdLst>
  <mc:AlternateContent>
    <mc:Choice Requires="p14">
      <p:transition p14:dur="0">
        <p14:prism dir="l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228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228600" lvl="2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228600" lvl="3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228600" lvl="4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228600" lvl="5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228600" lvl="6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228600" lvl="7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228600" lvl="8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2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Relationship Id="rId4" Type="http://schemas.openxmlformats.org/officeDocument/2006/relationships/image" Target="../media/image9.jpg"/><Relationship Id="rId5" Type="http://schemas.openxmlformats.org/officeDocument/2006/relationships/image" Target="../media/image21.png"/><Relationship Id="rId6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9.jpg"/><Relationship Id="rId5" Type="http://schemas.openxmlformats.org/officeDocument/2006/relationships/image" Target="../media/image21.png"/><Relationship Id="rId6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Relationship Id="rId4" Type="http://schemas.openxmlformats.org/officeDocument/2006/relationships/hyperlink" Target="https://en.wikipedia.org/wiki/Structured_document" TargetMode="External"/><Relationship Id="rId5" Type="http://schemas.openxmlformats.org/officeDocument/2006/relationships/hyperlink" Target="https://en.wikipedia.org/wiki/Semantics" TargetMode="External"/><Relationship Id="rId6" Type="http://schemas.openxmlformats.org/officeDocument/2006/relationships/hyperlink" Target="https://en.wikipedia.org/wiki/Hyperlink" TargetMode="External"/><Relationship Id="rId7" Type="http://schemas.openxmlformats.org/officeDocument/2006/relationships/image" Target="../media/image22.png"/><Relationship Id="rId8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35"/>
          <p:cNvGrpSpPr/>
          <p:nvPr/>
        </p:nvGrpSpPr>
        <p:grpSpPr>
          <a:xfrm>
            <a:off x="-17746" y="0"/>
            <a:ext cx="9211188" cy="5143500"/>
            <a:chOff x="-17746" y="0"/>
            <a:chExt cx="9211188" cy="5715000"/>
          </a:xfrm>
        </p:grpSpPr>
        <p:pic>
          <p:nvPicPr>
            <p:cNvPr descr="rawpixel-com-323215.jpg" id="140" name="Google Shape;140;p35"/>
            <p:cNvPicPr preferRelativeResize="0"/>
            <p:nvPr/>
          </p:nvPicPr>
          <p:blipFill rotWithShape="1">
            <a:blip r:embed="rId3">
              <a:alphaModFix/>
            </a:blip>
            <a:srcRect b="3488" l="0" r="0" t="3479"/>
            <a:stretch/>
          </p:blipFill>
          <p:spPr>
            <a:xfrm>
              <a:off x="-17746" y="0"/>
              <a:ext cx="9205230" cy="571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kg.jpg" id="141" name="Google Shape;141;p35"/>
            <p:cNvPicPr preferRelativeResize="0"/>
            <p:nvPr/>
          </p:nvPicPr>
          <p:blipFill>
            <a:blip r:embed="rId4">
              <a:alphaModFix amt="90000"/>
            </a:blip>
            <a:stretch>
              <a:fillRect/>
            </a:stretch>
          </p:blipFill>
          <p:spPr>
            <a:xfrm>
              <a:off x="-11784" y="0"/>
              <a:ext cx="9205225" cy="5715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2" name="Google Shape;142;p35"/>
          <p:cNvGrpSpPr/>
          <p:nvPr/>
        </p:nvGrpSpPr>
        <p:grpSpPr>
          <a:xfrm>
            <a:off x="3507060" y="2308855"/>
            <a:ext cx="2129881" cy="525790"/>
            <a:chOff x="3487403" y="2670898"/>
            <a:chExt cx="2129881" cy="584211"/>
          </a:xfrm>
        </p:grpSpPr>
        <p:pic>
          <p:nvPicPr>
            <p:cNvPr id="143" name="Google Shape;143;p35"/>
            <p:cNvPicPr preferRelativeResize="0"/>
            <p:nvPr/>
          </p:nvPicPr>
          <p:blipFill>
            <a:blip r:embed="rId5">
              <a:alphaModFix amt="8000"/>
            </a:blip>
            <a:stretch>
              <a:fillRect/>
            </a:stretch>
          </p:blipFill>
          <p:spPr>
            <a:xfrm>
              <a:off x="3499759" y="2695609"/>
              <a:ext cx="2117525" cy="55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87403" y="2670898"/>
              <a:ext cx="2117525" cy="559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4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Semantic HTML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Nav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44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44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38" name="Google Shape;23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4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4"/>
          <p:cNvSpPr txBox="1"/>
          <p:nvPr/>
        </p:nvSpPr>
        <p:spPr>
          <a:xfrm>
            <a:off x="529125" y="1883200"/>
            <a:ext cx="30072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Nav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helps search engines to identify the structure of the entire website, making it easier to discover other pages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descr="Diagram: &lt;nav&gt; elements grouping navigation links in the header, sidebar, and footer of a web page" id="241" name="Google Shape;24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0625" y="609600"/>
            <a:ext cx="3007168" cy="393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5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Semantic HTML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Header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" name="Google Shape;247;p45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45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49" name="Google Shape;24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5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5"/>
          <p:cNvSpPr txBox="1"/>
          <p:nvPr/>
        </p:nvSpPr>
        <p:spPr>
          <a:xfrm>
            <a:off x="529125" y="1883200"/>
            <a:ext cx="30072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5D6063"/>
                </a:solidFill>
                <a:highlight>
                  <a:srgbClr val="FFFFFF"/>
                </a:highlight>
              </a:rPr>
              <a:t>Introductory content for a section, article, or entire web page. It can be anything from your company’s logo to navigational aids or author information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descr="Diagram: separate &lt;header&gt; elements for whole web page versus just the &lt;article&gt; element" id="252" name="Google Shape;25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2550" y="662175"/>
            <a:ext cx="3110550" cy="403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Semantic HTML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Footer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p46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46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60" name="Google Shape;26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6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6"/>
          <p:cNvSpPr txBox="1"/>
          <p:nvPr/>
        </p:nvSpPr>
        <p:spPr>
          <a:xfrm>
            <a:off x="529125" y="1883200"/>
            <a:ext cx="30072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5D6063"/>
                </a:solidFill>
                <a:highlight>
                  <a:srgbClr val="FFFFFF"/>
                </a:highlight>
              </a:rPr>
              <a:t>Common use cases include things like copyright notices, footer navigation, and author bios at the end of blog posts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descr="Diagram: &lt;footer&gt; element for the whole web page and for the &lt;article&gt; element" id="263" name="Google Shape;26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1600" y="741213"/>
            <a:ext cx="2840725" cy="366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Semantic HTML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Aside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p47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7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71" name="Google Shape;27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7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7"/>
          <p:cNvSpPr txBox="1"/>
          <p:nvPr/>
        </p:nvSpPr>
        <p:spPr>
          <a:xfrm>
            <a:off x="529125" y="1883200"/>
            <a:ext cx="30072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5D6063"/>
                </a:solidFill>
                <a:highlight>
                  <a:srgbClr val="FFFFFF"/>
                </a:highlight>
              </a:rPr>
              <a:t>Content that is not related with the main topic of the page, article or section where it is located</a:t>
            </a:r>
            <a:endParaRPr sz="1350">
              <a:solidFill>
                <a:srgbClr val="5D606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5D606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5D6063"/>
                </a:solidFill>
                <a:highlight>
                  <a:srgbClr val="FFFFFF"/>
                </a:highlight>
              </a:rPr>
              <a:t>Common use cases are sidebars and advertisement</a:t>
            </a:r>
            <a:endParaRPr sz="1350">
              <a:solidFill>
                <a:srgbClr val="5D6063"/>
              </a:solidFill>
              <a:highlight>
                <a:srgbClr val="FFFFFF"/>
              </a:highlight>
            </a:endParaRPr>
          </a:p>
        </p:txBody>
      </p:sp>
      <p:pic>
        <p:nvPicPr>
          <p:cNvPr descr="Diagram: &lt;aside&gt; element for the site-wide sidebar and inside an &lt;article&gt; element" id="274" name="Google Shape;27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4075" y="941000"/>
            <a:ext cx="2724625" cy="35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8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Semantic HTML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" name="Google Shape;280;p48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8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82" name="Google Shape;28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8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8"/>
          <p:cNvSpPr txBox="1"/>
          <p:nvPr/>
        </p:nvSpPr>
        <p:spPr>
          <a:xfrm>
            <a:off x="2305800" y="1953900"/>
            <a:ext cx="4532400" cy="12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D6063"/>
                </a:solidFill>
                <a:highlight>
                  <a:srgbClr val="FFFFFF"/>
                </a:highlight>
              </a:rPr>
              <a:t>Don’t use HTML5 new </a:t>
            </a:r>
            <a:r>
              <a:rPr lang="en" sz="1800">
                <a:solidFill>
                  <a:srgbClr val="5D6063"/>
                </a:solidFill>
                <a:highlight>
                  <a:srgbClr val="FFFFFF"/>
                </a:highlight>
              </a:rPr>
              <a:t>semantic </a:t>
            </a:r>
            <a:r>
              <a:rPr lang="en" sz="1800">
                <a:solidFill>
                  <a:srgbClr val="5D6063"/>
                </a:solidFill>
                <a:highlight>
                  <a:srgbClr val="FFFFFF"/>
                </a:highlight>
              </a:rPr>
              <a:t>elements just for the sake of using them</a:t>
            </a:r>
            <a:endParaRPr sz="1800">
              <a:solidFill>
                <a:srgbClr val="5D606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9"/>
          <p:cNvSpPr txBox="1"/>
          <p:nvPr/>
        </p:nvSpPr>
        <p:spPr>
          <a:xfrm>
            <a:off x="377125" y="509650"/>
            <a:ext cx="6990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Accessibility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Web accessibility for designers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" name="Google Shape;290;p49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9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92" name="Google Shape;29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9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9"/>
          <p:cNvSpPr txBox="1"/>
          <p:nvPr/>
        </p:nvSpPr>
        <p:spPr>
          <a:xfrm>
            <a:off x="529125" y="1883200"/>
            <a:ext cx="3578700" cy="20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Have all the content fitting a logical heading structure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Consider the reading order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Provide good contrast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Use true text instead of image text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5" name="Google Shape;295;p49"/>
          <p:cNvSpPr txBox="1"/>
          <p:nvPr/>
        </p:nvSpPr>
        <p:spPr>
          <a:xfrm>
            <a:off x="4177200" y="1883200"/>
            <a:ext cx="3578700" cy="20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Watch the use of CAPS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Use adequate font size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Use animation, Video and Audio carefully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6" name="Google Shape;296;p49"/>
          <p:cNvSpPr txBox="1"/>
          <p:nvPr/>
        </p:nvSpPr>
        <p:spPr>
          <a:xfrm>
            <a:off x="5216225" y="3895900"/>
            <a:ext cx="35787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https://webaim.org/resources/designers/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0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Accessibility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p50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50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304" name="Google Shape;30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50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6099" y="1192525"/>
            <a:ext cx="6483289" cy="34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1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Accessibility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2" name="Google Shape;312;p51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51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314" name="Google Shape;31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51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8325" y="1085850"/>
            <a:ext cx="6696075" cy="40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2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Accessibi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lity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" name="Google Shape;322;p52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52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324" name="Google Shape;32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52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52"/>
          <p:cNvPicPr preferRelativeResize="0"/>
          <p:nvPr/>
        </p:nvPicPr>
        <p:blipFill rotWithShape="1">
          <a:blip r:embed="rId5">
            <a:alphaModFix/>
          </a:blip>
          <a:srcRect b="0" l="0" r="0" t="4196"/>
          <a:stretch/>
        </p:blipFill>
        <p:spPr>
          <a:xfrm>
            <a:off x="1543800" y="1135500"/>
            <a:ext cx="7447799" cy="403155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2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Aria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3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Accessibility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p53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53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335" name="Google Shape;33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53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3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Multiple accessibility attributes 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8" name="Google Shape;338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0499" y="3717075"/>
            <a:ext cx="57150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3"/>
          <p:cNvSpPr txBox="1"/>
          <p:nvPr/>
        </p:nvSpPr>
        <p:spPr>
          <a:xfrm>
            <a:off x="529125" y="1940125"/>
            <a:ext cx="42966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5D6063"/>
                </a:solidFill>
                <a:highlight>
                  <a:srgbClr val="FFFFFF"/>
                </a:highlight>
              </a:rPr>
              <a:t>When multiple accessibility attributes are provided, there are selection criterias based on the attribute values. In example, for the &lt;img&gt; tag consider the following list, where the higher the attribute is, the higher it is its value</a:t>
            </a:r>
            <a:endParaRPr sz="1350">
              <a:solidFill>
                <a:srgbClr val="5D606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5D6063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6063"/>
              </a:buClr>
              <a:buSzPts val="1350"/>
              <a:buChar char="●"/>
            </a:pPr>
            <a:r>
              <a:rPr lang="en" sz="1350">
                <a:solidFill>
                  <a:srgbClr val="5D6063"/>
                </a:solidFill>
                <a:highlight>
                  <a:srgbClr val="FFFFFF"/>
                </a:highlight>
              </a:rPr>
              <a:t>a</a:t>
            </a:r>
            <a:r>
              <a:rPr lang="en" sz="1350">
                <a:solidFill>
                  <a:srgbClr val="5D6063"/>
                </a:solidFill>
                <a:highlight>
                  <a:srgbClr val="FFFFFF"/>
                </a:highlight>
              </a:rPr>
              <a:t>ria-labelledby</a:t>
            </a:r>
            <a:endParaRPr sz="1350">
              <a:solidFill>
                <a:srgbClr val="5D6063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6063"/>
              </a:buClr>
              <a:buSzPts val="1350"/>
              <a:buChar char="●"/>
            </a:pPr>
            <a:r>
              <a:rPr lang="en" sz="1350">
                <a:solidFill>
                  <a:srgbClr val="5D6063"/>
                </a:solidFill>
                <a:highlight>
                  <a:srgbClr val="FFFFFF"/>
                </a:highlight>
              </a:rPr>
              <a:t>a</a:t>
            </a:r>
            <a:r>
              <a:rPr lang="en" sz="1350">
                <a:solidFill>
                  <a:srgbClr val="5D6063"/>
                </a:solidFill>
                <a:highlight>
                  <a:srgbClr val="FFFFFF"/>
                </a:highlight>
              </a:rPr>
              <a:t>ria-label</a:t>
            </a:r>
            <a:endParaRPr sz="1350">
              <a:solidFill>
                <a:srgbClr val="5D6063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6063"/>
              </a:buClr>
              <a:buSzPts val="1350"/>
              <a:buChar char="●"/>
            </a:pPr>
            <a:r>
              <a:rPr lang="en" sz="1350">
                <a:solidFill>
                  <a:srgbClr val="5D6063"/>
                </a:solidFill>
                <a:highlight>
                  <a:srgbClr val="FFFFFF"/>
                </a:highlight>
              </a:rPr>
              <a:t>a</a:t>
            </a:r>
            <a:r>
              <a:rPr lang="en" sz="1350">
                <a:solidFill>
                  <a:srgbClr val="5D6063"/>
                </a:solidFill>
                <a:highlight>
                  <a:srgbClr val="FFFFFF"/>
                </a:highlight>
              </a:rPr>
              <a:t>lt</a:t>
            </a:r>
            <a:endParaRPr sz="1350">
              <a:solidFill>
                <a:srgbClr val="5D6063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6063"/>
              </a:buClr>
              <a:buSzPts val="1350"/>
              <a:buChar char="●"/>
            </a:pPr>
            <a:r>
              <a:rPr lang="en" sz="1350">
                <a:solidFill>
                  <a:srgbClr val="5D6063"/>
                </a:solidFill>
                <a:highlight>
                  <a:srgbClr val="FFFFFF"/>
                </a:highlight>
              </a:rPr>
              <a:t>title</a:t>
            </a:r>
            <a:endParaRPr sz="1350">
              <a:solidFill>
                <a:srgbClr val="5D606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ancywhitedesk.png" id="149" name="Google Shape;149;p36"/>
          <p:cNvPicPr preferRelativeResize="0"/>
          <p:nvPr/>
        </p:nvPicPr>
        <p:blipFill rotWithShape="1">
          <a:blip r:embed="rId3">
            <a:alphaModFix/>
          </a:blip>
          <a:srcRect b="0" l="0" r="18507" t="2359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6"/>
          <p:cNvSpPr txBox="1"/>
          <p:nvPr/>
        </p:nvSpPr>
        <p:spPr>
          <a:xfrm>
            <a:off x="859125" y="2788025"/>
            <a:ext cx="45066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Engineering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 Studio. Day 2</a:t>
            </a:r>
            <a:br>
              <a:rPr b="1" lang="en" sz="36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3600">
                <a:latin typeface="Montserrat"/>
                <a:ea typeface="Montserrat"/>
                <a:cs typeface="Montserrat"/>
                <a:sym typeface="Montserrat"/>
              </a:rPr>
              <a:t>Bootcamp: HTML</a:t>
            </a:r>
            <a:endParaRPr b="1" sz="3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p36"/>
          <p:cNvSpPr/>
          <p:nvPr/>
        </p:nvSpPr>
        <p:spPr>
          <a:xfrm>
            <a:off x="1615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b="1" sz="10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" name="Google Shape;152;p36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A42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4.png" id="153" name="Google Shape;15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526" y="3363878"/>
            <a:ext cx="644806" cy="499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6"/>
          <p:cNvPicPr preferRelativeResize="0"/>
          <p:nvPr/>
        </p:nvPicPr>
        <p:blipFill rotWithShape="1">
          <a:blip r:embed="rId5">
            <a:alphaModFix/>
          </a:blip>
          <a:srcRect b="24127" l="0" r="0" t="0"/>
          <a:stretch/>
        </p:blipFill>
        <p:spPr>
          <a:xfrm>
            <a:off x="470023" y="4730017"/>
            <a:ext cx="661850" cy="120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4"/>
          <p:cNvSpPr txBox="1"/>
          <p:nvPr/>
        </p:nvSpPr>
        <p:spPr>
          <a:xfrm>
            <a:off x="377125" y="509650"/>
            <a:ext cx="47316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HTML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Homework: Magazine Cover</a:t>
            </a:r>
            <a:endParaRPr b="1" i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5" name="Google Shape;345;p54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54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347" name="Google Shape;34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4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2213" y="1470725"/>
            <a:ext cx="3419575" cy="313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5"/>
          <p:cNvSpPr txBox="1"/>
          <p:nvPr/>
        </p:nvSpPr>
        <p:spPr>
          <a:xfrm>
            <a:off x="377125" y="509650"/>
            <a:ext cx="47316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HTML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HTML A11Y Form</a:t>
            </a:r>
            <a:endParaRPr b="1" i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5" name="Google Shape;355;p55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55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357" name="Google Shape;35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55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5"/>
          <p:cNvSpPr txBox="1"/>
          <p:nvPr/>
        </p:nvSpPr>
        <p:spPr>
          <a:xfrm>
            <a:off x="529125" y="1553806"/>
            <a:ext cx="5688300" cy="29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Develop in HTML a form with WCAG AA standard.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Form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Should have at least 7 inputs.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Should have at least 3 types of inputs.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Should have at least 3 required fields.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Is not a functional form (no Ajax or js validation)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JS and CSS is not need it. 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oogle Shape;365;p56"/>
          <p:cNvGrpSpPr/>
          <p:nvPr/>
        </p:nvGrpSpPr>
        <p:grpSpPr>
          <a:xfrm>
            <a:off x="-17746" y="0"/>
            <a:ext cx="9211188" cy="5143500"/>
            <a:chOff x="-17746" y="0"/>
            <a:chExt cx="9211188" cy="5715000"/>
          </a:xfrm>
        </p:grpSpPr>
        <p:pic>
          <p:nvPicPr>
            <p:cNvPr descr="rawpixel-com-323215.jpg" id="366" name="Google Shape;366;p56"/>
            <p:cNvPicPr preferRelativeResize="0"/>
            <p:nvPr/>
          </p:nvPicPr>
          <p:blipFill rotWithShape="1">
            <a:blip r:embed="rId3">
              <a:alphaModFix/>
            </a:blip>
            <a:srcRect b="3488" l="0" r="0" t="3479"/>
            <a:stretch/>
          </p:blipFill>
          <p:spPr>
            <a:xfrm>
              <a:off x="-17746" y="0"/>
              <a:ext cx="9205230" cy="571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kg.jpg" id="367" name="Google Shape;367;p56"/>
            <p:cNvPicPr preferRelativeResize="0"/>
            <p:nvPr/>
          </p:nvPicPr>
          <p:blipFill>
            <a:blip r:embed="rId4">
              <a:alphaModFix amt="90000"/>
            </a:blip>
            <a:stretch>
              <a:fillRect/>
            </a:stretch>
          </p:blipFill>
          <p:spPr>
            <a:xfrm>
              <a:off x="-11784" y="0"/>
              <a:ext cx="9205225" cy="5715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8" name="Google Shape;368;p56"/>
          <p:cNvGrpSpPr/>
          <p:nvPr/>
        </p:nvGrpSpPr>
        <p:grpSpPr>
          <a:xfrm>
            <a:off x="3507060" y="2308855"/>
            <a:ext cx="2129881" cy="525790"/>
            <a:chOff x="3487403" y="2670898"/>
            <a:chExt cx="2129881" cy="584211"/>
          </a:xfrm>
        </p:grpSpPr>
        <p:pic>
          <p:nvPicPr>
            <p:cNvPr id="369" name="Google Shape;369;p56"/>
            <p:cNvPicPr preferRelativeResize="0"/>
            <p:nvPr/>
          </p:nvPicPr>
          <p:blipFill>
            <a:blip r:embed="rId5">
              <a:alphaModFix amt="8000"/>
            </a:blip>
            <a:stretch>
              <a:fillRect/>
            </a:stretch>
          </p:blipFill>
          <p:spPr>
            <a:xfrm>
              <a:off x="3499759" y="2695609"/>
              <a:ext cx="2117525" cy="55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" name="Google Shape;370;p5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87403" y="2670898"/>
              <a:ext cx="2117525" cy="559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7"/>
          <p:cNvPicPr preferRelativeResize="0"/>
          <p:nvPr/>
        </p:nvPicPr>
        <p:blipFill rotWithShape="1">
          <a:blip r:embed="rId3">
            <a:alphaModFix/>
          </a:blip>
          <a:srcRect b="0" l="25274" r="25274" t="0"/>
          <a:stretch/>
        </p:blipFill>
        <p:spPr>
          <a:xfrm>
            <a:off x="5484550" y="265747"/>
            <a:ext cx="3040854" cy="461200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7"/>
          <p:cNvSpPr txBox="1"/>
          <p:nvPr/>
        </p:nvSpPr>
        <p:spPr>
          <a:xfrm>
            <a:off x="681925" y="1020200"/>
            <a:ext cx="3119100" cy="3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E9188F"/>
                </a:solidFill>
                <a:latin typeface="Montserrat"/>
                <a:ea typeface="Montserrat"/>
                <a:cs typeface="Montserrat"/>
                <a:sym typeface="Montserrat"/>
              </a:rPr>
              <a:t>H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yper</a:t>
            </a:r>
            <a:r>
              <a:rPr b="1" lang="en">
                <a:solidFill>
                  <a:srgbClr val="E9188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ext </a:t>
            </a:r>
            <a:r>
              <a:rPr b="1" lang="en">
                <a:solidFill>
                  <a:srgbClr val="E9188F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arkup </a:t>
            </a:r>
            <a:r>
              <a:rPr b="1" lang="en">
                <a:solidFill>
                  <a:srgbClr val="E9188F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anguage</a:t>
            </a:r>
            <a:br>
              <a:rPr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endParaRPr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HTML provides a means to create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4"/>
              </a:rPr>
              <a:t>structured documents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by denoting structural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5"/>
              </a:rPr>
              <a:t>semantics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for text such as headings, paragraphs, lists,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6"/>
              </a:rPr>
              <a:t>links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quotes and other items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61" name="Google Shape;161;p37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A42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7"/>
          <p:cNvSpPr/>
          <p:nvPr/>
        </p:nvSpPr>
        <p:spPr>
          <a:xfrm>
            <a:off x="4866258" y="1679288"/>
            <a:ext cx="2098800" cy="5892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Semantic HTML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3" name="Google Shape;163;p37"/>
          <p:cNvSpPr/>
          <p:nvPr/>
        </p:nvSpPr>
        <p:spPr>
          <a:xfrm>
            <a:off x="4866251" y="2358323"/>
            <a:ext cx="2098800" cy="5892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Accessibility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64" name="Google Shape;164;p37"/>
          <p:cNvPicPr preferRelativeResize="0"/>
          <p:nvPr/>
        </p:nvPicPr>
        <p:blipFill rotWithShape="1">
          <a:blip r:embed="rId7">
            <a:alphaModFix/>
          </a:blip>
          <a:srcRect b="24127" l="0" r="0" t="0"/>
          <a:stretch/>
        </p:blipFill>
        <p:spPr>
          <a:xfrm>
            <a:off x="470023" y="4730017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7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166" name="Google Shape;166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7"/>
          <p:cNvSpPr/>
          <p:nvPr/>
        </p:nvSpPr>
        <p:spPr>
          <a:xfrm>
            <a:off x="4866250" y="3030584"/>
            <a:ext cx="2098800" cy="5892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Homework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HTML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Semantic HTML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8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175" name="Google Shape;17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8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: &lt;header&gt;, &lt;nav&gt;, &lt;article&gt;, &lt;aside&gt;, &lt;figure&gt;, and &lt;footer&gt; elements in a typical web page" id="177" name="Google Shape;17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816025"/>
            <a:ext cx="2958725" cy="37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Semantic HTML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" name="Google Shape;183;p39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9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185" name="Google Shape;18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9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2425" y="152400"/>
            <a:ext cx="4065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0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Semantic HTML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" name="Google Shape;193;p40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40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195" name="Google Shape;19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0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: div soup (several gray &lt;div&gt; elements) compared to semantic markup (&lt;header&gt;, &lt;article&gt;, &lt;figure&gt;, and &lt;footer&gt; in different colors)" id="197" name="Google Shape;19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5373" y="1344825"/>
            <a:ext cx="4243525" cy="335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1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Semantic HTML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Article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41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41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05" name="Google Shape;20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1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: &lt;article&gt; element plucked out of page and sent to Flipboard, search engines, and other websites" id="207" name="Google Shape;20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4325" y="366488"/>
            <a:ext cx="4267176" cy="456292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1"/>
          <p:cNvSpPr txBox="1"/>
          <p:nvPr/>
        </p:nvSpPr>
        <p:spPr>
          <a:xfrm>
            <a:off x="529125" y="1883200"/>
            <a:ext cx="26256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Represents an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independent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article in a web page. It should </a:t>
            </a:r>
            <a:r>
              <a:rPr b="1"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only wrap content that can be plucked out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of your page and distributed in a completely different context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There could be more than one &lt;article /&gt; tags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2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Semantic HTML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Section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42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42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16" name="Google Shape;21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2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2"/>
          <p:cNvSpPr txBox="1"/>
          <p:nvPr/>
        </p:nvSpPr>
        <p:spPr>
          <a:xfrm>
            <a:off x="529125" y="1883200"/>
            <a:ext cx="26256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Sort of like an &lt;article /&gt; tag but the content does not have to make any sense outside the context of the document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descr="Diagram: &lt;section&gt; element unable to be plucked out of page" id="219" name="Google Shape;21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3275" y="640775"/>
            <a:ext cx="3335151" cy="374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3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Semantic HTML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Section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p43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43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27" name="Google Shape;22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3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3"/>
          <p:cNvSpPr txBox="1"/>
          <p:nvPr/>
        </p:nvSpPr>
        <p:spPr>
          <a:xfrm>
            <a:off x="529125" y="1654600"/>
            <a:ext cx="34608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&lt;section&gt; element shouldn’t be used to manipulate the document outline because browsers, screen readers, and some search engines don’t properly interpret the effect of &lt;section&gt; on the document outline. Instead, always define a page’s outline via heading levels, using &lt;section&gt; only as a replacement for container &lt;div&gt;’s when appropriate.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descr="Diagram: &lt;section&gt; element unable to be plucked out of page" id="230" name="Google Shape;23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3275" y="640775"/>
            <a:ext cx="3335151" cy="374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